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581" r:id="rId2"/>
    <p:sldId id="672" r:id="rId3"/>
    <p:sldId id="667" r:id="rId4"/>
    <p:sldId id="665" r:id="rId5"/>
    <p:sldId id="666" r:id="rId6"/>
    <p:sldId id="670" r:id="rId7"/>
    <p:sldId id="671" r:id="rId8"/>
    <p:sldId id="673" r:id="rId9"/>
    <p:sldId id="674" r:id="rId10"/>
    <p:sldId id="662" r:id="rId11"/>
    <p:sldId id="675" r:id="rId12"/>
    <p:sldId id="676" r:id="rId13"/>
    <p:sldId id="677" r:id="rId14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FF66"/>
    <a:srgbClr val="FF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17" autoAdjust="0"/>
    <p:restoredTop sz="72991" autoAdjust="0"/>
  </p:normalViewPr>
  <p:slideViewPr>
    <p:cSldViewPr>
      <p:cViewPr varScale="1">
        <p:scale>
          <a:sx n="115" d="100"/>
          <a:sy n="115" d="100"/>
        </p:scale>
        <p:origin x="208" y="4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8/25/18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3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4400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Mark </a:t>
            </a:r>
            <a:r>
              <a:rPr lang="en-AU" sz="4400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1:14-45</a:t>
            </a: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-12367"/>
            <a:ext cx="74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A Disciple of Jesus      </a:t>
            </a:r>
            <a:r>
              <a:rPr lang="en-AU" sz="28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     A  Spectator</a:t>
            </a:r>
            <a:endParaRPr lang="en-AU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map judea sa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454868"/>
            <a:ext cx="5523627" cy="64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77" y="3433564"/>
            <a:ext cx="912165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Jesus calls, 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immediate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action is required </a:t>
            </a:r>
            <a:r>
              <a:rPr lang="mr-IN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Drop everything that we 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once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saw as important, and follow Him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-12367"/>
            <a:ext cx="74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A Disciple of Jesus      </a:t>
            </a:r>
            <a:r>
              <a:rPr lang="en-AU" sz="28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     A  Spectator</a:t>
            </a:r>
            <a:endParaRPr lang="en-AU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697260"/>
            <a:ext cx="8856983" cy="26776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400" b="1" baseline="3000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Mark 1:17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 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And Jesus said to them, “Follow me, and I will make you become fishers of men.”  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18 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And immediately they left their nets and followed him.  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19 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And going on a little farther, he saw James the son of Zebedee and John his brother, who were in their boat mending the nets.  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20 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And immediately he called them, and they left their father Zebedee in the boat with the hired servants and followed him.</a:t>
            </a:r>
            <a:endParaRPr lang="en-AU" sz="24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7220"/>
            <a:ext cx="9121651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Jesus calls, 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immediate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action is required </a:t>
            </a:r>
            <a:r>
              <a:rPr lang="mr-IN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Drop everything that we 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once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saw as important, and follow Him  (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Repent and believe....   Leave and follow....)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calls us for what He will make us become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-12367"/>
            <a:ext cx="74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A Disciple of Jesus      </a:t>
            </a:r>
            <a:r>
              <a:rPr lang="en-AU" sz="28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en-AU" sz="28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     A  Spectator</a:t>
            </a:r>
            <a:endParaRPr lang="en-AU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6755" y="1352883"/>
            <a:ext cx="604867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If I’m still the same as I was 10 years ago, I’m probably more of a spectator than a disciple of Jesus...</a:t>
            </a:r>
            <a:endParaRPr lang="en-AU" sz="20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24" y="2060769"/>
            <a:ext cx="9121651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called country lads, rough, uneducated...  To follow Him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taught with authority </a:t>
            </a:r>
            <a:r>
              <a:rPr lang="mr-IN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teaching straight from the word of God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authority to cast out demons.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43" y="2996873"/>
            <a:ext cx="8649032" cy="70788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the simple powerful Gospel is proclaimed, Satan tries to disrupt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the gospel is corrupted (anaemic), pure evil can remain unchallenged)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28" y="3704759"/>
            <a:ext cx="892899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the authority of the word of God is preached, we cannot remain ‘unmoved’</a:t>
            </a:r>
          </a:p>
          <a:p>
            <a:pPr algn="ctr"/>
            <a:r>
              <a:rPr lang="en-AU" sz="20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Disciples of Jesus Repent....    Enemies of Jesus oppose it and flee....</a:t>
            </a:r>
            <a:endParaRPr lang="en-AU" sz="20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78" y="4406991"/>
            <a:ext cx="912165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work of God will move a spectator to “wonder”, but not to belief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Disciples have a thankful devotion to Jesus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4098" y="4701645"/>
            <a:ext cx="3469531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Always take time to Pray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77" y="5007114"/>
            <a:ext cx="9121651" cy="70788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How does Jesus want me to be more of a disciple and less of a spectator?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How is following Jesus, moving me  to what He is making me to become?</a:t>
            </a:r>
          </a:p>
        </p:txBody>
      </p:sp>
    </p:spTree>
    <p:extLst>
      <p:ext uri="{BB962C8B-B14F-4D97-AF65-F5344CB8AC3E}">
        <p14:creationId xmlns:p14="http://schemas.microsoft.com/office/powerpoint/2010/main" val="20391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8" grpId="0" uiExpand="1" build="p"/>
      <p:bldP spid="9" grpId="0" build="p"/>
      <p:bldP spid="11" grpId="0" animBg="1"/>
      <p:bldP spid="12" grpId="0" build="p"/>
      <p:bldP spid="13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14 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Now after John was arrested, Jesus came into Galilee, proclaiming the gospel of God,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15 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saying, “The time is fulfilled, and the kingdom of God is at hand; repent and believe in the gospel.” </a:t>
            </a:r>
            <a:endParaRPr lang="en-GB" sz="2800" dirty="0">
              <a:solidFill>
                <a:schemeClr val="bg1"/>
              </a:solidFill>
              <a:effectLst/>
              <a:latin typeface="Calibri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3000" b="1" baseline="30000" smtClean="0">
                <a:solidFill>
                  <a:schemeClr val="bg1"/>
                </a:solidFill>
                <a:latin typeface="Times New Roman" charset="0"/>
                <a:ea typeface="Arial" charset="0"/>
              </a:rPr>
              <a:t>16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Passing alongside the Sea of Galilee, he saw Simon and Andrew the brother of Simon casting a net into the sea, for they were fishermen.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17 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Jesus said to them, “Follow me, and I will make you become fishers of men.”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18 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immediately they left their nets and followed him.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19 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going on a little farther, he saw James the son of Zebedee and John his brother, who were in their boat mending the nets.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20 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immediately he called them, and they left their father Zebedee in the boat with the hired servants and followed him.</a:t>
            </a:r>
            <a:r>
              <a:rPr lang="en-AU" sz="3000" dirty="0" smtClean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en-GB" sz="3000" dirty="0">
              <a:solidFill>
                <a:schemeClr val="bg1"/>
              </a:solidFill>
              <a:effectLst/>
              <a:latin typeface="Calibri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5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21 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went into Capernaum, and immediately on the Sabbath he entered the synagogue and was teaching.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22 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were astonished at his teaching, for he taught them as one who had authority, and not as the scribes.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23 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immediately there was in their synagogue a man with an unclean spirit.  And he cried out,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24 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“What have you to do with us, Jesus of Nazareth?  Have you come to destroy us?  I know who you are — the Holy One of God.” 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25 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Jesus rebuked him, saying, “Be silent, and come out of him!”</a:t>
            </a:r>
            <a:endParaRPr lang="en-GB" sz="30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3200" b="1" baseline="30000">
                <a:solidFill>
                  <a:schemeClr val="bg1"/>
                </a:solidFill>
                <a:latin typeface="Times New Roman" charset="0"/>
                <a:ea typeface="Arial" charset="0"/>
              </a:rPr>
              <a:t>26 </a:t>
            </a:r>
            <a:r>
              <a:rPr lang="en-AU" sz="3200">
                <a:solidFill>
                  <a:schemeClr val="bg1"/>
                </a:solidFill>
                <a:latin typeface="Times New Roman" charset="0"/>
                <a:ea typeface="Arial" charset="0"/>
              </a:rPr>
              <a:t>And the unclean spirit, convulsing him and crying out with a loud voice, came out of him.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were all amazed, so that they questioned among themselves, saying, “What is this?  A new teaching with authority!  He commands even the unclean spirits, and they obey him.”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28 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at once his fame spread everywhere throughout all the surrounding region of Galilee.</a:t>
            </a:r>
            <a:endParaRPr lang="en-GB" sz="2900" dirty="0">
              <a:solidFill>
                <a:schemeClr val="bg1"/>
              </a:solidFill>
              <a:effectLst/>
              <a:latin typeface="Calibri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29 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immediately he left the synagogue and entered the house of Simon and Andrew, with James and John.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30 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Now Simon’s mother-in-law lay ill with a fever, and immediately they told him about her.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31 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he came and took her by the hand and lifted her up, and the fever left her, and she began to serve them. </a:t>
            </a:r>
            <a:endParaRPr lang="en-GB" sz="1200" dirty="0">
              <a:solidFill>
                <a:schemeClr val="bg1"/>
              </a:solidFill>
              <a:latin typeface="Calibri" charset="0"/>
              <a:ea typeface="Arial" charset="0"/>
              <a:cs typeface="Times New Roman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1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en-GB" sz="1200" dirty="0">
              <a:solidFill>
                <a:schemeClr val="bg1"/>
              </a:solidFill>
              <a:latin typeface="Calibri" charset="0"/>
              <a:ea typeface="Arial" charset="0"/>
              <a:cs typeface="Times New Roman" charset="0"/>
            </a:endParaRPr>
          </a:p>
          <a:p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32 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That evening at sundown they brought to him all who were sick or oppressed by demons.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33 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 whole city was gathered together at the door.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34 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he healed many who were sick with various diseases, and cast out many demons.  And he would not permit the demons to speak, because they knew him.</a:t>
            </a:r>
            <a:endParaRPr lang="en-GB" sz="28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5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35 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rising very early in the morning, while it was still dark, he departed and went out to a desolate place, and there he prayed.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36 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Simon and those who were with him searched for him,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found him and said to him, “Everyone is looking for you.”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38 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he said to them, “Let us go on to the next towns, that I may preach there also, for that is why I came out.”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39 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he went throughout all Galilee, preaching in their synagogues and casting out demons.</a:t>
            </a:r>
            <a:endParaRPr lang="en-GB" sz="2900" dirty="0">
              <a:solidFill>
                <a:schemeClr val="bg1"/>
              </a:solidFill>
              <a:effectLst/>
              <a:latin typeface="Calibri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40 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a leper came to him, imploring him, and kneeling said to him, “If you will, you can make me clean.”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41 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Moved with pity, he stretched out his hand and touched him and said to him, “I will; be clean.”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42 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immediately the leprosy left him, and he was made clean.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43 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Jesus sternly charged him and sent him away at once,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44 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said to him, “See that you say nothing to anyone, but go, show yourself to the priest and offer for your cleansing what Moses commanded, for a proof to them.”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45 </a:t>
            </a:r>
            <a:r>
              <a:rPr lang="en-AU" sz="28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he went out and began to talk freely about it, and to spread the news, so that Jesus could no longer openly enter a town, but was out in desolate places, and people were coming to him from every quarter.</a:t>
            </a:r>
            <a:endParaRPr lang="en-GB" sz="28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196"/>
            <a:ext cx="5039220" cy="30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65825</TotalTime>
  <Words>269</Words>
  <Application>Microsoft Macintosh PowerPoint</Application>
  <PresentationFormat>On-screen Show (16:10)</PresentationFormat>
  <Paragraphs>35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1093</cp:revision>
  <cp:lastPrinted>2018-08-25T01:32:41Z</cp:lastPrinted>
  <dcterms:created xsi:type="dcterms:W3CDTF">2016-11-04T06:28:01Z</dcterms:created>
  <dcterms:modified xsi:type="dcterms:W3CDTF">2018-08-25T01:39:02Z</dcterms:modified>
</cp:coreProperties>
</file>